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4598" autoAdjust="0"/>
  </p:normalViewPr>
  <p:slideViewPr>
    <p:cSldViewPr snapToGrid="0">
      <p:cViewPr varScale="1">
        <p:scale>
          <a:sx n="77" d="100"/>
          <a:sy n="77" d="100"/>
        </p:scale>
        <p:origin x="43"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39FBDE-774C-3F77-4D26-6E90996C445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B374373D-8C1D-9FD1-FD69-4DB069EA0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7EDA468-9087-3B23-9E1A-E1F4B3477521}"/>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FE7571C3-2EAA-AAE7-7B16-359F642596B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DAE198E-0969-96DC-DD38-BA8D9A5988AE}"/>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423665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B24BC7-8882-8DC4-0907-F91F1B425CBB}"/>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17EE708-1109-654B-41A6-46F8267B1FBF}"/>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9878BA6-A2CD-0853-B85F-83D6FE0F2CB8}"/>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2D995F47-CBC6-8F59-09C4-4B805AF0162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2635C2B-6B1A-C543-5070-CC08313175F2}"/>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70828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29BEBDE6-8825-F33C-5EAB-1CC625A6AAEA}"/>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FAD9F418-DBE6-F710-EC15-67F18B245EC2}"/>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2FC8D64-E459-B81B-3A87-AF5750052849}"/>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6F4BE478-0295-1954-213A-46F5F53CA5C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676F61D-42D1-175B-01E7-B369B6A0133D}"/>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11017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9857EF-CB51-FFC8-D83B-B8B4DD82B76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F6D3A9C-A3A8-18C7-CDC9-6B33459AFA93}"/>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9F7CAB9-7905-42EF-BBE0-AFA75ADC4604}"/>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C2783969-9FEA-B56E-C9ED-552F4C80687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4800C88-1D5D-942C-7E51-83846833AFA3}"/>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207981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1AF7FD-90CA-76B5-8587-6FCCF52CCA2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4061BBF-49BF-8737-A3BF-944F25931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675B5A0B-D005-D239-7A11-A7AAF4086E46}"/>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32F4ABC1-29CD-5AE8-0F94-743CFB49A83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A32DC2A-EF4B-E55E-D650-35931A24071D}"/>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265435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4D75D1-10B9-76E1-8870-04F0C12B27BA}"/>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F6C8D9C-27FE-FAF8-2D14-0C4D4C980BBC}"/>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49D6F19D-2737-A437-04D8-6B6C67B2758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607E8EB0-1C29-AFF2-FCFD-80F6C54617BC}"/>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6" name="Rezervirano mjesto podnožja 5">
            <a:extLst>
              <a:ext uri="{FF2B5EF4-FFF2-40B4-BE49-F238E27FC236}">
                <a16:creationId xmlns:a16="http://schemas.microsoft.com/office/drawing/2014/main" id="{AC9F8A7B-0C4E-F13F-E942-FF6193B5C83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924EE33-3E54-15C4-1971-D985D43F2BB2}"/>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237545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7FAEBF-9153-6770-8DC2-ECADD133EE40}"/>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861D2F6-B118-F144-C2B6-BC5D7E87F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CF992B4-DEBA-701C-AA3D-083AA37CE3D7}"/>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A97C8FC3-EF53-50B6-B531-25B92BE0C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4962D9E5-8C13-97E7-C431-CD6709CCBF22}"/>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8E5E32E7-EB03-EDF3-1B46-6B688BD60765}"/>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8" name="Rezervirano mjesto podnožja 7">
            <a:extLst>
              <a:ext uri="{FF2B5EF4-FFF2-40B4-BE49-F238E27FC236}">
                <a16:creationId xmlns:a16="http://schemas.microsoft.com/office/drawing/2014/main" id="{F3FB7FDE-31E0-B030-FB9F-078408179E1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89DF97FF-1595-F337-8957-1E3FF8E9A7FE}"/>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238255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68ADD4-1565-E490-1D98-E2D6D8627DC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01901D48-A350-DAC6-704C-50A107B59CB0}"/>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4" name="Rezervirano mjesto podnožja 3">
            <a:extLst>
              <a:ext uri="{FF2B5EF4-FFF2-40B4-BE49-F238E27FC236}">
                <a16:creationId xmlns:a16="http://schemas.microsoft.com/office/drawing/2014/main" id="{75E1E204-29E3-4811-2C8E-191503E4577E}"/>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FDF2C95-C5FC-6E18-3060-6089E9195BF5}"/>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40566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F1817BF-CC64-9DCA-D14D-823F8CF0B84A}"/>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3" name="Rezervirano mjesto podnožja 2">
            <a:extLst>
              <a:ext uri="{FF2B5EF4-FFF2-40B4-BE49-F238E27FC236}">
                <a16:creationId xmlns:a16="http://schemas.microsoft.com/office/drawing/2014/main" id="{8F90B4A7-0855-39C3-C34C-8E14BB694DA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78265796-D797-831E-00BD-22B49C04187B}"/>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157560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7F631B-4953-4CB3-6F59-70B06DF3E91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80AC95FB-FDAC-A3CA-F2FE-FA671EA7A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A61BD489-403E-297E-AF6D-27ADE8C7C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D58593C-FA98-EB4A-BD34-B103F59BB7AD}"/>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6" name="Rezervirano mjesto podnožja 5">
            <a:extLst>
              <a:ext uri="{FF2B5EF4-FFF2-40B4-BE49-F238E27FC236}">
                <a16:creationId xmlns:a16="http://schemas.microsoft.com/office/drawing/2014/main" id="{69D3C5ED-20DD-3FE3-C733-B5A48654806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C78DB4A-FD14-3E80-9A5C-91211153C426}"/>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424599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7B443B-6425-8A6A-2302-F5940F9B24B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84E4891-7166-1AD5-FA49-2A82DF3BA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A8BEC64-ABF7-59A5-2B71-8C34F3B25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5943E2A-AB75-E1E9-AB9F-2BD7182DE257}"/>
              </a:ext>
            </a:extLst>
          </p:cNvPr>
          <p:cNvSpPr>
            <a:spLocks noGrp="1"/>
          </p:cNvSpPr>
          <p:nvPr>
            <p:ph type="dt" sz="half" idx="10"/>
          </p:nvPr>
        </p:nvSpPr>
        <p:spPr/>
        <p:txBody>
          <a:bodyPr/>
          <a:lstStyle/>
          <a:p>
            <a:fld id="{C18F38EC-24F4-4E9B-8F1D-F21F9C7DB7CD}" type="datetimeFigureOut">
              <a:rPr lang="hr-HR" smtClean="0"/>
              <a:t>17.9.2022.</a:t>
            </a:fld>
            <a:endParaRPr lang="hr-HR"/>
          </a:p>
        </p:txBody>
      </p:sp>
      <p:sp>
        <p:nvSpPr>
          <p:cNvPr id="6" name="Rezervirano mjesto podnožja 5">
            <a:extLst>
              <a:ext uri="{FF2B5EF4-FFF2-40B4-BE49-F238E27FC236}">
                <a16:creationId xmlns:a16="http://schemas.microsoft.com/office/drawing/2014/main" id="{89E762C3-ADC9-7F5C-8C6B-F2F49057B48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2EB5B10-11BB-6DAC-3CCA-0BB2515E6D89}"/>
              </a:ext>
            </a:extLst>
          </p:cNvPr>
          <p:cNvSpPr>
            <a:spLocks noGrp="1"/>
          </p:cNvSpPr>
          <p:nvPr>
            <p:ph type="sldNum" sz="quarter" idx="12"/>
          </p:nvPr>
        </p:nvSpPr>
        <p:spPr/>
        <p:txBody>
          <a:bodyPr/>
          <a:lstStyle/>
          <a:p>
            <a:fld id="{62C52ACA-09C7-4449-99D9-2B460960219B}" type="slidenum">
              <a:rPr lang="hr-HR" smtClean="0"/>
              <a:t>‹#›</a:t>
            </a:fld>
            <a:endParaRPr lang="hr-HR"/>
          </a:p>
        </p:txBody>
      </p:sp>
    </p:spTree>
    <p:extLst>
      <p:ext uri="{BB962C8B-B14F-4D97-AF65-F5344CB8AC3E}">
        <p14:creationId xmlns:p14="http://schemas.microsoft.com/office/powerpoint/2010/main" val="80254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B9ACF185-3498-3F5D-5DC0-066B5AB99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A33010A-E408-9737-FC59-A6719C6C3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4DC24CC-2198-3896-AB52-E9A31C8E4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F38EC-24F4-4E9B-8F1D-F21F9C7DB7CD}" type="datetimeFigureOut">
              <a:rPr lang="hr-HR" smtClean="0"/>
              <a:t>17.9.2022.</a:t>
            </a:fld>
            <a:endParaRPr lang="hr-HR"/>
          </a:p>
        </p:txBody>
      </p:sp>
      <p:sp>
        <p:nvSpPr>
          <p:cNvPr id="5" name="Rezervirano mjesto podnožja 4">
            <a:extLst>
              <a:ext uri="{FF2B5EF4-FFF2-40B4-BE49-F238E27FC236}">
                <a16:creationId xmlns:a16="http://schemas.microsoft.com/office/drawing/2014/main" id="{3E85BCBB-8704-9E2F-4FFC-C0E6C54A7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873CC4A0-DB7B-CABD-4C7F-DE14A6C89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52ACA-09C7-4449-99D9-2B460960219B}" type="slidenum">
              <a:rPr lang="hr-HR" smtClean="0"/>
              <a:t>‹#›</a:t>
            </a:fld>
            <a:endParaRPr lang="hr-HR"/>
          </a:p>
        </p:txBody>
      </p:sp>
    </p:spTree>
    <p:extLst>
      <p:ext uri="{BB962C8B-B14F-4D97-AF65-F5344CB8AC3E}">
        <p14:creationId xmlns:p14="http://schemas.microsoft.com/office/powerpoint/2010/main" val="234451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fera.hr/dodatni-digitalni-sadrzaji/ad6bdda6-8715-4891-97c7-fc25b9bcab20/" TargetMode="External"/><Relationship Id="rId1" Type="http://schemas.openxmlformats.org/officeDocument/2006/relationships/slideLayout" Target="../slideLayouts/slideLayout2.xml"/><Relationship Id="rId4" Type="http://schemas.openxmlformats.org/officeDocument/2006/relationships/hyperlink" Target="https://www.e-sfera.hr/dodatni-digitalni-sadrzaji/ea9258d0-a09f-4ffc-85c8-cff30f6dc3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5136C9-AB0E-8334-7B68-7F7248608154}"/>
              </a:ext>
            </a:extLst>
          </p:cNvPr>
          <p:cNvSpPr>
            <a:spLocks noGrp="1"/>
          </p:cNvSpPr>
          <p:nvPr>
            <p:ph type="ctrTitle"/>
          </p:nvPr>
        </p:nvSpPr>
        <p:spPr>
          <a:xfrm>
            <a:off x="4891597" y="406400"/>
            <a:ext cx="5518951" cy="2387600"/>
          </a:xfrm>
        </p:spPr>
        <p:txBody>
          <a:bodyPr>
            <a:noAutofit/>
          </a:bodyPr>
          <a:lstStyle/>
          <a:p>
            <a:r>
              <a:rPr lang="hr-HR" sz="6600" b="1">
                <a:solidFill>
                  <a:srgbClr val="FF0000"/>
                </a:solidFill>
              </a:rPr>
              <a:t>UNIT 1: Time for school</a:t>
            </a:r>
          </a:p>
        </p:txBody>
      </p:sp>
      <p:sp>
        <p:nvSpPr>
          <p:cNvPr id="3" name="Podnaslov 2">
            <a:extLst>
              <a:ext uri="{FF2B5EF4-FFF2-40B4-BE49-F238E27FC236}">
                <a16:creationId xmlns:a16="http://schemas.microsoft.com/office/drawing/2014/main" id="{A7017164-4A62-F4FE-7B98-9C409F23AAFF}"/>
              </a:ext>
            </a:extLst>
          </p:cNvPr>
          <p:cNvSpPr>
            <a:spLocks noGrp="1"/>
          </p:cNvSpPr>
          <p:nvPr>
            <p:ph type="subTitle" idx="1"/>
          </p:nvPr>
        </p:nvSpPr>
        <p:spPr>
          <a:xfrm>
            <a:off x="4376691" y="3087688"/>
            <a:ext cx="7315199" cy="1655762"/>
          </a:xfrm>
        </p:spPr>
        <p:txBody>
          <a:bodyPr>
            <a:normAutofit fontScale="92500" lnSpcReduction="10000"/>
          </a:bodyPr>
          <a:lstStyle/>
          <a:p>
            <a:r>
              <a:rPr lang="hr-HR" sz="6600"/>
              <a:t>Windsor – a small town near London</a:t>
            </a:r>
          </a:p>
        </p:txBody>
      </p:sp>
      <p:pic>
        <p:nvPicPr>
          <p:cNvPr id="5" name="Slika 4">
            <a:extLst>
              <a:ext uri="{FF2B5EF4-FFF2-40B4-BE49-F238E27FC236}">
                <a16:creationId xmlns:a16="http://schemas.microsoft.com/office/drawing/2014/main" id="{2798DEE4-3F79-8F88-0E73-EEEB7CAA1E10}"/>
              </a:ext>
            </a:extLst>
          </p:cNvPr>
          <p:cNvPicPr>
            <a:picLocks noChangeAspect="1"/>
          </p:cNvPicPr>
          <p:nvPr/>
        </p:nvPicPr>
        <p:blipFill>
          <a:blip r:embed="rId2"/>
          <a:stretch>
            <a:fillRect/>
          </a:stretch>
        </p:blipFill>
        <p:spPr>
          <a:xfrm>
            <a:off x="1028700" y="1201466"/>
            <a:ext cx="2800350" cy="3616596"/>
          </a:xfrm>
          <a:prstGeom prst="rect">
            <a:avLst/>
          </a:prstGeom>
        </p:spPr>
      </p:pic>
      <p:pic>
        <p:nvPicPr>
          <p:cNvPr id="6" name="Picture 6">
            <a:extLst>
              <a:ext uri="{FF2B5EF4-FFF2-40B4-BE49-F238E27FC236}">
                <a16:creationId xmlns:a16="http://schemas.microsoft.com/office/drawing/2014/main" id="{EB1111D7-B1BF-2B69-BF94-BE47F6584F44}"/>
              </a:ext>
            </a:extLst>
          </p:cNvPr>
          <p:cNvPicPr>
            <a:picLocks noChangeAspect="1"/>
          </p:cNvPicPr>
          <p:nvPr/>
        </p:nvPicPr>
        <p:blipFill>
          <a:blip r:embed="rId3"/>
          <a:stretch>
            <a:fillRect/>
          </a:stretch>
        </p:blipFill>
        <p:spPr>
          <a:xfrm>
            <a:off x="6977445" y="5743575"/>
            <a:ext cx="5214555" cy="1114425"/>
          </a:xfrm>
          <a:prstGeom prst="rect">
            <a:avLst/>
          </a:prstGeom>
        </p:spPr>
      </p:pic>
    </p:spTree>
    <p:extLst>
      <p:ext uri="{BB962C8B-B14F-4D97-AF65-F5344CB8AC3E}">
        <p14:creationId xmlns:p14="http://schemas.microsoft.com/office/powerpoint/2010/main" val="31243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1DB9745F-62A8-385E-9E8F-B1D7F64DDA67}"/>
              </a:ext>
            </a:extLst>
          </p:cNvPr>
          <p:cNvSpPr txBox="1"/>
          <p:nvPr/>
        </p:nvSpPr>
        <p:spPr>
          <a:xfrm>
            <a:off x="488272" y="488272"/>
            <a:ext cx="6054571" cy="1200329"/>
          </a:xfrm>
          <a:prstGeom prst="rect">
            <a:avLst/>
          </a:prstGeom>
          <a:noFill/>
          <a:ln w="38100">
            <a:solidFill>
              <a:srgbClr val="00B0F0"/>
            </a:solidFill>
          </a:ln>
        </p:spPr>
        <p:txBody>
          <a:bodyPr wrap="square" rtlCol="0">
            <a:spAutoFit/>
          </a:bodyPr>
          <a:lstStyle/>
          <a:p>
            <a:r>
              <a:rPr lang="hr-HR" sz="2400"/>
              <a:t>Why is your hometown special / popular?</a:t>
            </a:r>
          </a:p>
          <a:p>
            <a:r>
              <a:rPr lang="hr-HR" sz="2400"/>
              <a:t>Are there any famous building in your town?</a:t>
            </a:r>
          </a:p>
          <a:p>
            <a:r>
              <a:rPr lang="hr-HR" sz="2400"/>
              <a:t>Are there any famous people from your town?</a:t>
            </a:r>
          </a:p>
        </p:txBody>
      </p:sp>
      <p:pic>
        <p:nvPicPr>
          <p:cNvPr id="6" name="Slika 5">
            <a:extLst>
              <a:ext uri="{FF2B5EF4-FFF2-40B4-BE49-F238E27FC236}">
                <a16:creationId xmlns:a16="http://schemas.microsoft.com/office/drawing/2014/main" id="{47054B1B-32AE-C36E-119B-DDF3EF444ACB}"/>
              </a:ext>
            </a:extLst>
          </p:cNvPr>
          <p:cNvPicPr>
            <a:picLocks noChangeAspect="1"/>
          </p:cNvPicPr>
          <p:nvPr/>
        </p:nvPicPr>
        <p:blipFill>
          <a:blip r:embed="rId2"/>
          <a:stretch>
            <a:fillRect/>
          </a:stretch>
        </p:blipFill>
        <p:spPr>
          <a:xfrm>
            <a:off x="7227071" y="0"/>
            <a:ext cx="5035303" cy="6858000"/>
          </a:xfrm>
          <a:prstGeom prst="rect">
            <a:avLst/>
          </a:prstGeom>
        </p:spPr>
      </p:pic>
      <p:sp>
        <p:nvSpPr>
          <p:cNvPr id="7" name="TekstniOkvir 6">
            <a:extLst>
              <a:ext uri="{FF2B5EF4-FFF2-40B4-BE49-F238E27FC236}">
                <a16:creationId xmlns:a16="http://schemas.microsoft.com/office/drawing/2014/main" id="{DCBA3BEF-7D6F-EB62-EA5E-88917942FE91}"/>
              </a:ext>
            </a:extLst>
          </p:cNvPr>
          <p:cNvSpPr txBox="1"/>
          <p:nvPr/>
        </p:nvSpPr>
        <p:spPr>
          <a:xfrm>
            <a:off x="488272" y="1914021"/>
            <a:ext cx="5903650" cy="461665"/>
          </a:xfrm>
          <a:prstGeom prst="rect">
            <a:avLst/>
          </a:prstGeom>
          <a:noFill/>
        </p:spPr>
        <p:txBody>
          <a:bodyPr wrap="square" rtlCol="0">
            <a:spAutoFit/>
          </a:bodyPr>
          <a:lstStyle/>
          <a:p>
            <a:r>
              <a:rPr lang="hr-HR" sz="2400"/>
              <a:t>Open your book at page 27.</a:t>
            </a:r>
          </a:p>
        </p:txBody>
      </p:sp>
      <p:sp>
        <p:nvSpPr>
          <p:cNvPr id="8" name="TekstniOkvir 7">
            <a:extLst>
              <a:ext uri="{FF2B5EF4-FFF2-40B4-BE49-F238E27FC236}">
                <a16:creationId xmlns:a16="http://schemas.microsoft.com/office/drawing/2014/main" id="{0C052EA7-5AFD-3D5B-46B0-4226BEDA72D3}"/>
              </a:ext>
            </a:extLst>
          </p:cNvPr>
          <p:cNvSpPr txBox="1"/>
          <p:nvPr/>
        </p:nvSpPr>
        <p:spPr>
          <a:xfrm>
            <a:off x="488272" y="2601106"/>
            <a:ext cx="4785064" cy="1200329"/>
          </a:xfrm>
          <a:prstGeom prst="rect">
            <a:avLst/>
          </a:prstGeom>
          <a:noFill/>
          <a:ln w="28575">
            <a:solidFill>
              <a:srgbClr val="00B0F0"/>
            </a:solidFill>
          </a:ln>
        </p:spPr>
        <p:txBody>
          <a:bodyPr wrap="square" rtlCol="0">
            <a:spAutoFit/>
          </a:bodyPr>
          <a:lstStyle/>
          <a:p>
            <a:r>
              <a:rPr lang="hr-HR" sz="2400"/>
              <a:t>Do you remember where Pam lives?</a:t>
            </a:r>
          </a:p>
          <a:p>
            <a:r>
              <a:rPr lang="hr-HR" sz="2400"/>
              <a:t>Is it a small or a big town?</a:t>
            </a:r>
          </a:p>
          <a:p>
            <a:r>
              <a:rPr lang="hr-HR" sz="2400"/>
              <a:t>Where else can people live?</a:t>
            </a:r>
          </a:p>
        </p:txBody>
      </p:sp>
      <p:sp>
        <p:nvSpPr>
          <p:cNvPr id="9" name="TekstniOkvir 8">
            <a:extLst>
              <a:ext uri="{FF2B5EF4-FFF2-40B4-BE49-F238E27FC236}">
                <a16:creationId xmlns:a16="http://schemas.microsoft.com/office/drawing/2014/main" id="{5B735E55-3578-F9AE-F852-6943B21220DB}"/>
              </a:ext>
            </a:extLst>
          </p:cNvPr>
          <p:cNvSpPr txBox="1"/>
          <p:nvPr/>
        </p:nvSpPr>
        <p:spPr>
          <a:xfrm>
            <a:off x="390617" y="4026855"/>
            <a:ext cx="6249879" cy="2677656"/>
          </a:xfrm>
          <a:prstGeom prst="rect">
            <a:avLst/>
          </a:prstGeom>
          <a:noFill/>
        </p:spPr>
        <p:txBody>
          <a:bodyPr wrap="square" rtlCol="0">
            <a:spAutoFit/>
          </a:bodyPr>
          <a:lstStyle/>
          <a:p>
            <a:r>
              <a:rPr lang="hr-HR" sz="2400"/>
              <a:t>Read the text. Do you know what the words in bold mean?</a:t>
            </a:r>
          </a:p>
          <a:p>
            <a:endParaRPr lang="hr-HR" sz="2400"/>
          </a:p>
          <a:p>
            <a:r>
              <a:rPr lang="hr-HR" sz="2400"/>
              <a:t>Read the text again. What do you like best about Pam’s hometown?</a:t>
            </a:r>
          </a:p>
          <a:p>
            <a:endParaRPr lang="hr-HR" sz="2400"/>
          </a:p>
          <a:p>
            <a:r>
              <a:rPr lang="hr-HR" sz="2400"/>
              <a:t>Compare Pam’s and your own hometown.</a:t>
            </a:r>
          </a:p>
        </p:txBody>
      </p:sp>
    </p:spTree>
    <p:extLst>
      <p:ext uri="{BB962C8B-B14F-4D97-AF65-F5344CB8AC3E}">
        <p14:creationId xmlns:p14="http://schemas.microsoft.com/office/powerpoint/2010/main" val="300247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F7A70B73-7C7C-F38E-5449-09CE818DCFF0}"/>
              </a:ext>
            </a:extLst>
          </p:cNvPr>
          <p:cNvSpPr txBox="1"/>
          <p:nvPr/>
        </p:nvSpPr>
        <p:spPr>
          <a:xfrm>
            <a:off x="1300899" y="735291"/>
            <a:ext cx="9370243" cy="1569660"/>
          </a:xfrm>
          <a:prstGeom prst="rect">
            <a:avLst/>
          </a:prstGeom>
          <a:noFill/>
          <a:ln w="28575">
            <a:solidFill>
              <a:srgbClr val="00B0F0"/>
            </a:solidFill>
          </a:ln>
        </p:spPr>
        <p:txBody>
          <a:bodyPr wrap="square" rtlCol="0">
            <a:spAutoFit/>
          </a:bodyPr>
          <a:lstStyle/>
          <a:p>
            <a:r>
              <a:rPr lang="hr-HR" sz="2400"/>
              <a:t>Work in groups. Make a short presentation about your hometown. You can surf the Net to find more information about your hometown. Talk about your hometown and explain which sights you chose to present and why.</a:t>
            </a:r>
          </a:p>
        </p:txBody>
      </p:sp>
      <p:pic>
        <p:nvPicPr>
          <p:cNvPr id="5" name="Picture 2" descr="Vidi izvornu sliku">
            <a:hlinkClick r:id="rId2"/>
            <a:extLst>
              <a:ext uri="{FF2B5EF4-FFF2-40B4-BE49-F238E27FC236}">
                <a16:creationId xmlns:a16="http://schemas.microsoft.com/office/drawing/2014/main" id="{E905E10C-176C-FBD8-B394-B608FDFA3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352" y="2572838"/>
            <a:ext cx="3001296" cy="15006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niOkvir 6">
            <a:extLst>
              <a:ext uri="{FF2B5EF4-FFF2-40B4-BE49-F238E27FC236}">
                <a16:creationId xmlns:a16="http://schemas.microsoft.com/office/drawing/2014/main" id="{3F14C348-A9D5-0720-CC31-28FFEC7C8890}"/>
              </a:ext>
            </a:extLst>
          </p:cNvPr>
          <p:cNvSpPr txBox="1"/>
          <p:nvPr/>
        </p:nvSpPr>
        <p:spPr>
          <a:xfrm>
            <a:off x="1159497" y="3741208"/>
            <a:ext cx="9370243" cy="2215991"/>
          </a:xfrm>
          <a:prstGeom prst="rect">
            <a:avLst/>
          </a:prstGeom>
          <a:noFill/>
        </p:spPr>
        <p:txBody>
          <a:bodyPr wrap="square">
            <a:spAutoFit/>
          </a:bodyPr>
          <a:lstStyle/>
          <a:p>
            <a:r>
              <a:rPr lang="hr-HR" sz="2400"/>
              <a:t>Click on the following link and choose ‘‘Self check”. Complete the tasks. </a:t>
            </a:r>
          </a:p>
          <a:p>
            <a:endParaRPr lang="hr-HR" sz="2400"/>
          </a:p>
          <a:p>
            <a:r>
              <a:rPr lang="hr-HR" sz="2400"/>
              <a:t>Then, choose ‘‘Learn more” and read the texts </a:t>
            </a:r>
            <a:r>
              <a:rPr lang="hr-HR" sz="2400" i="1"/>
              <a:t>The British Royal Family </a:t>
            </a:r>
            <a:r>
              <a:rPr lang="hr-HR" sz="2400"/>
              <a:t>and </a:t>
            </a:r>
            <a:r>
              <a:rPr lang="hr-HR" sz="2400" i="1"/>
              <a:t>Where we live. </a:t>
            </a:r>
          </a:p>
          <a:p>
            <a:endParaRPr lang="hr-HR" sz="2400" i="1"/>
          </a:p>
          <a:p>
            <a:pPr algn="ctr"/>
            <a:r>
              <a:rPr lang="hr-HR" sz="1800">
                <a:hlinkClick r:id="rId4"/>
              </a:rPr>
              <a:t>https://www.e-sfera.hr/dodatni-digitalni-sadrzaji/ea9258d0-a09f-4ffc-85c8-cff30f6dc331/</a:t>
            </a:r>
            <a:r>
              <a:rPr lang="hr-HR" sz="1800"/>
              <a:t> </a:t>
            </a:r>
          </a:p>
        </p:txBody>
      </p:sp>
    </p:spTree>
    <p:extLst>
      <p:ext uri="{BB962C8B-B14F-4D97-AF65-F5344CB8AC3E}">
        <p14:creationId xmlns:p14="http://schemas.microsoft.com/office/powerpoint/2010/main" val="4284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190</Words>
  <Application>Microsoft Office PowerPoint</Application>
  <PresentationFormat>Široki zaslon</PresentationFormat>
  <Paragraphs>20</Paragraphs>
  <Slides>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3</vt:i4>
      </vt:variant>
    </vt:vector>
  </HeadingPairs>
  <TitlesOfParts>
    <vt:vector size="7" baseType="lpstr">
      <vt:lpstr>Arial</vt:lpstr>
      <vt:lpstr>Calibri</vt:lpstr>
      <vt:lpstr>Calibri Light</vt:lpstr>
      <vt:lpstr>Tema sustava Office</vt:lpstr>
      <vt:lpstr>UNIT 1: Time for school</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Time for school</dc:title>
  <dc:creator>Marina Komadina</dc:creator>
  <cp:lastModifiedBy>Marina Komadina</cp:lastModifiedBy>
  <cp:revision>15</cp:revision>
  <dcterms:created xsi:type="dcterms:W3CDTF">2022-09-17T10:21:00Z</dcterms:created>
  <dcterms:modified xsi:type="dcterms:W3CDTF">2022-09-17T16:14:30Z</dcterms:modified>
</cp:coreProperties>
</file>